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8" r:id="rId2"/>
    <p:sldId id="323" r:id="rId3"/>
    <p:sldId id="324" r:id="rId4"/>
    <p:sldId id="272" r:id="rId5"/>
    <p:sldId id="353" r:id="rId6"/>
    <p:sldId id="354" r:id="rId7"/>
    <p:sldId id="355" r:id="rId8"/>
    <p:sldId id="345" r:id="rId9"/>
    <p:sldId id="330" r:id="rId10"/>
    <p:sldId id="331" r:id="rId1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87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94804-50D2-42BF-8E99-76C4C02563A5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F4071-0CC6-4E45-AFC2-65AEBC41E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734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1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8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4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439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98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99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36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41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004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39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839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80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715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3428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9200" y="860733"/>
            <a:ext cx="6865800" cy="2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01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10202" y="864967"/>
            <a:ext cx="71313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10202" y="1913267"/>
            <a:ext cx="71313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8099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377" lvl="1" indent="-38099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566" lvl="2" indent="-38099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766427" y="864967"/>
            <a:ext cx="548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49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189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379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231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915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964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82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672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72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D8E5-E768-4A28-995F-40E8D7E70CFE}" type="datetimeFigureOut">
              <a:rPr lang="sl-SI" smtClean="0"/>
              <a:t>26. 08. 2021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23DCC-A17F-45E1-867E-AE5433627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399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cid:8fa245dc-aeb1-47c6-b575-9efbf9aa7482@uni-lj.si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712479" y="1306286"/>
            <a:ext cx="6865800" cy="192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sl-SI" sz="15000" b="1" dirty="0" smtClean="0">
                <a:latin typeface="+mn-lt"/>
              </a:rPr>
              <a:t>Si „IN“?</a:t>
            </a:r>
            <a:endParaRPr sz="15000" b="1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3013465"/>
            <a:ext cx="2873035" cy="28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content.flju1-1.fna.fbcdn.net/v/t1.0-9/52591488_10156982794559909_3608910231116972032_o.jpg?_nc_cat=107&amp;_nc_sid=09cbfe&amp;_nc_ohc=9YAxCYokeKAAX-M5cRd&amp;_nc_ht=scontent.flju1-1.fna&amp;oh=3fbd32b99d6cc0116223e27dfe658631&amp;oe=5F6D1FF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12" y="4631719"/>
            <a:ext cx="1405692" cy="140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766696" y="1338133"/>
            <a:ext cx="7865464" cy="192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sl-SI" sz="5000" b="1" dirty="0" smtClean="0">
                <a:latin typeface="+mn-lt"/>
              </a:rPr>
              <a:t>Bodi „IN“, in se vpiši </a:t>
            </a:r>
            <a:br>
              <a:rPr lang="sl-SI" sz="5000" b="1" dirty="0" smtClean="0">
                <a:latin typeface="+mn-lt"/>
              </a:rPr>
            </a:br>
            <a:r>
              <a:rPr lang="sl-SI" sz="5000" b="1" dirty="0" smtClean="0">
                <a:latin typeface="+mn-lt"/>
              </a:rPr>
              <a:t>v program pri svojemu učitelju </a:t>
            </a:r>
            <a:r>
              <a:rPr lang="sl-SI" sz="5000" b="1" dirty="0" smtClean="0">
                <a:latin typeface="+mn-lt"/>
              </a:rPr>
              <a:t>Športa</a:t>
            </a:r>
            <a:r>
              <a:rPr lang="sl-SI" sz="5000" b="1" dirty="0" smtClean="0">
                <a:latin typeface="+mn-lt"/>
              </a:rPr>
              <a:t>!</a:t>
            </a:r>
            <a:endParaRPr sz="5000" b="1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2960878"/>
            <a:ext cx="2873035" cy="287303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96" y="3467931"/>
            <a:ext cx="1040753" cy="95122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450" y="3473693"/>
            <a:ext cx="1633828" cy="94546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43" y="4994533"/>
            <a:ext cx="646481" cy="680065"/>
          </a:xfrm>
          <a:prstGeom prst="rect">
            <a:avLst/>
          </a:prstGeom>
        </p:spPr>
      </p:pic>
      <p:pic>
        <p:nvPicPr>
          <p:cNvPr id="8" name="Picture 4" descr="Srednje šole — Mladinski tehnološko - raziskovalni center 4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43" y="4982736"/>
            <a:ext cx="1458009" cy="8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mnazija Moste | Dijaški.n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23" y="4939368"/>
            <a:ext cx="1203483" cy="8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konomska šola Ljublja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69" y="4800652"/>
            <a:ext cx="1026551" cy="10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712479" y="1306286"/>
            <a:ext cx="7865464" cy="192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sl-SI" sz="8000" b="1" dirty="0" smtClean="0">
                <a:latin typeface="+mn-lt"/>
              </a:rPr>
              <a:t>Sem „IN“, </a:t>
            </a:r>
            <a:br>
              <a:rPr lang="sl-SI" sz="8000" b="1" dirty="0" smtClean="0">
                <a:latin typeface="+mn-lt"/>
              </a:rPr>
            </a:br>
            <a:r>
              <a:rPr lang="sl-SI" sz="8000" b="1" dirty="0" smtClean="0">
                <a:latin typeface="+mn-lt"/>
              </a:rPr>
              <a:t>zdravo ŽIVIM“!</a:t>
            </a:r>
            <a:endParaRPr sz="8000" b="1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2960878"/>
            <a:ext cx="2873035" cy="287303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96" y="3467931"/>
            <a:ext cx="1040753" cy="95122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450" y="3473693"/>
            <a:ext cx="1633828" cy="9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732406" y="1312817"/>
            <a:ext cx="7865464" cy="192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sl-SI" b="1" i="1" dirty="0">
                <a:latin typeface="Calibri "/>
              </a:rPr>
              <a:t>A</a:t>
            </a:r>
            <a:r>
              <a:rPr lang="sl-SI" b="1" i="1" dirty="0" smtClean="0">
                <a:latin typeface="Calibri "/>
              </a:rPr>
              <a:t>nimacijski </a:t>
            </a:r>
            <a:r>
              <a:rPr lang="sl-SI" b="1" i="1" dirty="0">
                <a:latin typeface="Calibri "/>
              </a:rPr>
              <a:t>program za spodbujanje zdravega življenjskega sloga in izboljšanje gibalne </a:t>
            </a:r>
            <a:r>
              <a:rPr lang="sl-SI" b="1" i="1" dirty="0" smtClean="0">
                <a:latin typeface="Calibri "/>
              </a:rPr>
              <a:t>učinkovitosti</a:t>
            </a:r>
            <a:endParaRPr sz="5000" b="1" dirty="0">
              <a:latin typeface="Calibri 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2960878"/>
            <a:ext cx="2873035" cy="287303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96" y="3467931"/>
            <a:ext cx="1040753" cy="95122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450" y="3473693"/>
            <a:ext cx="1633828" cy="9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957949" y="1632669"/>
            <a:ext cx="7341320" cy="38624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sl-SI" sz="1800" b="1" dirty="0" smtClean="0"/>
              <a:t>10-tedenski </a:t>
            </a:r>
            <a:r>
              <a:rPr lang="sl-SI" sz="1800" b="1" dirty="0"/>
              <a:t>program za </a:t>
            </a:r>
            <a:r>
              <a:rPr lang="sl-SI" sz="1800" b="1" dirty="0" smtClean="0"/>
              <a:t>izboljšanje vedenjskih </a:t>
            </a:r>
            <a:r>
              <a:rPr lang="sl-SI" sz="1800" b="1" dirty="0"/>
              <a:t>navad</a:t>
            </a:r>
            <a:r>
              <a:rPr lang="sl-SI" sz="1800" dirty="0"/>
              <a:t>, povezanih z zdravjem. </a:t>
            </a:r>
            <a:endParaRPr lang="sl-SI" sz="1800" dirty="0" smtClean="0"/>
          </a:p>
          <a:p>
            <a:pPr marL="0" indent="0">
              <a:buNone/>
            </a:pPr>
            <a:endParaRPr lang="sl-SI" sz="1000" dirty="0" smtClean="0"/>
          </a:p>
          <a:p>
            <a:pPr marL="0" indent="0">
              <a:buNone/>
            </a:pPr>
            <a:r>
              <a:rPr lang="sl-SI" sz="1800" b="1" dirty="0" smtClean="0"/>
              <a:t>Potekal </a:t>
            </a:r>
            <a:r>
              <a:rPr lang="sl-SI" sz="1800" b="1" dirty="0"/>
              <a:t>bo </a:t>
            </a:r>
            <a:r>
              <a:rPr lang="sl-SI" sz="1800" dirty="0"/>
              <a:t>na </a:t>
            </a:r>
            <a:r>
              <a:rPr lang="sl-SI" sz="1800" dirty="0" smtClean="0"/>
              <a:t>izbranih ljubljanskih srednjih </a:t>
            </a:r>
            <a:r>
              <a:rPr lang="sl-SI" sz="1800" dirty="0" smtClean="0"/>
              <a:t>šolah, </a:t>
            </a:r>
            <a:r>
              <a:rPr lang="sl-SI" sz="1800" dirty="0" smtClean="0"/>
              <a:t>ob </a:t>
            </a:r>
            <a:r>
              <a:rPr lang="sl-SI" sz="1800" b="1" dirty="0"/>
              <a:t>sodelovanju učiteljev </a:t>
            </a:r>
            <a:r>
              <a:rPr lang="sl-SI" sz="1800" b="1" dirty="0" smtClean="0"/>
              <a:t>Športa ter </a:t>
            </a:r>
            <a:r>
              <a:rPr lang="sl-SI" sz="1800" b="1" dirty="0"/>
              <a:t>študentov in učiteljev </a:t>
            </a:r>
            <a:r>
              <a:rPr lang="sl-SI" sz="1800" b="1" dirty="0" smtClean="0"/>
              <a:t>Fakultete za šport. </a:t>
            </a:r>
          </a:p>
          <a:p>
            <a:pPr marL="0" indent="0">
              <a:buNone/>
            </a:pPr>
            <a:endParaRPr lang="sl-SI" sz="1000" dirty="0"/>
          </a:p>
          <a:p>
            <a:pPr marL="0" indent="0">
              <a:buNone/>
            </a:pPr>
            <a:r>
              <a:rPr lang="sl-SI" sz="1800" b="1" dirty="0" smtClean="0"/>
              <a:t>Izvajal se bo ob dogovorjenem terminu </a:t>
            </a:r>
            <a:r>
              <a:rPr lang="sl-SI" sz="1800" dirty="0" smtClean="0"/>
              <a:t>po pouku dve </a:t>
            </a:r>
            <a:r>
              <a:rPr lang="sl-SI" sz="1800" dirty="0"/>
              <a:t>šolski uri </a:t>
            </a:r>
            <a:r>
              <a:rPr lang="sl-SI" sz="1800" dirty="0" smtClean="0"/>
              <a:t>tedensko in preko spletne aplikacije. </a:t>
            </a:r>
            <a:endParaRPr lang="sl-SI" sz="1800" dirty="0"/>
          </a:p>
          <a:p>
            <a:pPr marL="0" indent="0">
              <a:buNone/>
            </a:pPr>
            <a:endParaRPr lang="sl-SI" sz="1000" dirty="0"/>
          </a:p>
          <a:p>
            <a:pPr marL="0" indent="0">
              <a:buNone/>
            </a:pPr>
            <a:r>
              <a:rPr lang="sl-SI" sz="1800" b="1" dirty="0" smtClean="0"/>
              <a:t>Vsako srečanje:</a:t>
            </a:r>
            <a:endParaRPr lang="sl-SI" sz="1800" b="1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sl-SI" sz="1800" b="1" dirty="0"/>
              <a:t>30 min zanimive teme </a:t>
            </a:r>
            <a:r>
              <a:rPr lang="sl-SI" sz="1800" dirty="0"/>
              <a:t>za spreminjanje navad povezanih z zdravjem,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sl-SI" sz="1800" b="1" dirty="0"/>
              <a:t>30 min telovadbe </a:t>
            </a:r>
            <a:r>
              <a:rPr lang="sl-SI" sz="1800" dirty="0"/>
              <a:t>za izboljšanje gibalne učinkovitosti,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sl-SI" sz="1800" b="1" dirty="0"/>
              <a:t>30 min nasvetov </a:t>
            </a:r>
            <a:r>
              <a:rPr lang="sl-SI" sz="1800" dirty="0"/>
              <a:t>in pogovorov za pozitivno izkušnjo,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sl-SI" sz="1800" b="1" dirty="0"/>
              <a:t>neomejeno uporabo spletne aplikacije Sem IN, zdravo ŽIVIM!  </a:t>
            </a:r>
            <a:endParaRPr lang="sl-SI" sz="1800" b="1" dirty="0"/>
          </a:p>
        </p:txBody>
      </p:sp>
      <p:sp>
        <p:nvSpPr>
          <p:cNvPr id="7" name="Google Shape;81;p14"/>
          <p:cNvSpPr txBox="1">
            <a:spLocks/>
          </p:cNvSpPr>
          <p:nvPr/>
        </p:nvSpPr>
        <p:spPr>
          <a:xfrm>
            <a:off x="1751992" y="104474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l-SI" sz="4000" dirty="0" smtClean="0">
                <a:latin typeface="Calibri "/>
              </a:rPr>
              <a:t>Kaj je to?</a:t>
            </a:r>
            <a:endParaRPr lang="sl-SI" sz="4000" dirty="0">
              <a:latin typeface="Calibri 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5" y="900145"/>
            <a:ext cx="816000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D:\1 PRENOSNI DISK\1 RAZPIS MOL\Akcija\1 program\2 teden\Foto Moste\IMG_20200930_1532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37" y="3933718"/>
            <a:ext cx="2399665" cy="18395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1;p14"/>
          <p:cNvSpPr txBox="1">
            <a:spLocks/>
          </p:cNvSpPr>
          <p:nvPr/>
        </p:nvSpPr>
        <p:spPr>
          <a:xfrm>
            <a:off x="1751992" y="104474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l-SI" sz="4000" dirty="0" smtClean="0">
                <a:latin typeface="Calibri "/>
              </a:rPr>
              <a:t>Utrinki izvedbe v </a:t>
            </a:r>
            <a:r>
              <a:rPr lang="sl-SI" sz="4000" dirty="0" smtClean="0">
                <a:latin typeface="Calibri "/>
              </a:rPr>
              <a:t>2020-21</a:t>
            </a:r>
            <a:endParaRPr lang="sl-SI" sz="4000" dirty="0">
              <a:latin typeface="Calibri 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5" y="900145"/>
            <a:ext cx="816000" cy="81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/>
          <a:srcRect l="34219" r="942"/>
          <a:stretch/>
        </p:blipFill>
        <p:spPr>
          <a:xfrm>
            <a:off x="4512703" y="3309816"/>
            <a:ext cx="3987408" cy="2306124"/>
          </a:xfrm>
          <a:prstGeom prst="rect">
            <a:avLst/>
          </a:prstGeom>
        </p:spPr>
      </p:pic>
      <p:pic>
        <p:nvPicPr>
          <p:cNvPr id="6" name="Slika 5" descr="cid:8fa245dc-aeb1-47c6-b575-9efbf9aa7482@uni-lj.si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76" y="1808433"/>
            <a:ext cx="192016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D:\1 PRENOSNI DISK\1 RAZPIS MOL\Akcija\1 program\2 teden\Foto Ledina\20201008_142425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r="4625"/>
          <a:stretch/>
        </p:blipFill>
        <p:spPr bwMode="auto">
          <a:xfrm>
            <a:off x="4580512" y="1808433"/>
            <a:ext cx="1918054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42945" b="23278"/>
          <a:stretch/>
        </p:blipFill>
        <p:spPr>
          <a:xfrm>
            <a:off x="841057" y="2792334"/>
            <a:ext cx="3671645" cy="108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 b="16140"/>
          <a:stretch/>
        </p:blipFill>
        <p:spPr>
          <a:xfrm>
            <a:off x="841057" y="1830950"/>
            <a:ext cx="1672357" cy="90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04" y="1808433"/>
            <a:ext cx="1252803" cy="939603"/>
          </a:xfrm>
          <a:prstGeom prst="rect">
            <a:avLst/>
          </a:prstGeom>
        </p:spPr>
      </p:pic>
      <p:pic>
        <p:nvPicPr>
          <p:cNvPr id="14" name="Slika 13" descr="C:\Users\matej.majeric\AppData\Local\Microsoft\Windows\INetCache\Content.Word\20200929_133747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8" t="7707" r="17412" b="21571"/>
          <a:stretch/>
        </p:blipFill>
        <p:spPr bwMode="auto">
          <a:xfrm>
            <a:off x="834934" y="3933718"/>
            <a:ext cx="1205472" cy="904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4" y="4869180"/>
            <a:ext cx="1205472" cy="9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1;p14"/>
          <p:cNvSpPr txBox="1">
            <a:spLocks/>
          </p:cNvSpPr>
          <p:nvPr/>
        </p:nvSpPr>
        <p:spPr>
          <a:xfrm>
            <a:off x="1751992" y="104474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l-SI" sz="4000" dirty="0" smtClean="0">
                <a:latin typeface="Calibri "/>
              </a:rPr>
              <a:t>Analiza </a:t>
            </a:r>
            <a:r>
              <a:rPr lang="sl-SI" sz="4000" dirty="0" smtClean="0">
                <a:latin typeface="Calibri "/>
              </a:rPr>
              <a:t>izvedbe 2020-21</a:t>
            </a:r>
            <a:endParaRPr lang="sl-SI" sz="4000" dirty="0">
              <a:latin typeface="Calibri 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5" y="900145"/>
            <a:ext cx="816000" cy="816000"/>
          </a:xfrm>
          <a:prstGeom prst="rect">
            <a:avLst/>
          </a:prstGeom>
        </p:spPr>
      </p:pic>
      <p:pic>
        <p:nvPicPr>
          <p:cNvPr id="5" name="Slika 4" descr="C:\Users\Administrator\OneDriveUL\05.Statisticne_analize\Matej Majeric\2021\grafi\g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33" y="2468880"/>
            <a:ext cx="3703587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834390" y="1738729"/>
            <a:ext cx="645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Slika </a:t>
            </a:r>
            <a:r>
              <a:rPr lang="sl-SI" dirty="0" smtClean="0"/>
              <a:t>1.</a:t>
            </a:r>
            <a:endParaRPr lang="sl-SI" dirty="0" smtClean="0"/>
          </a:p>
          <a:p>
            <a:r>
              <a:rPr lang="sl-SI" i="1" dirty="0" smtClean="0"/>
              <a:t>Samoocena življenjskega sloga (N=99; </a:t>
            </a:r>
            <a:r>
              <a:rPr lang="sl-SI" i="1" dirty="0" err="1" smtClean="0"/>
              <a:t>Np</a:t>
            </a:r>
            <a:r>
              <a:rPr lang="sl-SI" i="1" dirty="0" smtClean="0"/>
              <a:t>=189)</a:t>
            </a:r>
            <a:endParaRPr lang="en-GB" i="1" dirty="0"/>
          </a:p>
        </p:txBody>
      </p:sp>
      <p:sp>
        <p:nvSpPr>
          <p:cNvPr id="13" name="Pravokotnik 12"/>
          <p:cNvSpPr/>
          <p:nvPr/>
        </p:nvSpPr>
        <p:spPr>
          <a:xfrm>
            <a:off x="775825" y="4628880"/>
            <a:ext cx="7587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 smtClean="0"/>
              <a:t>Vključeni v projektu v letu 2020-21 </a:t>
            </a:r>
            <a:r>
              <a:rPr lang="sl-SI" sz="1600" dirty="0" smtClean="0"/>
              <a:t>so ocenili, da so zaradi udeležbe v programu </a:t>
            </a:r>
            <a:r>
              <a:rPr lang="sl-SI" sz="1600" b="1" dirty="0" smtClean="0"/>
              <a:t>izboljšali svoj življenjski slog</a:t>
            </a:r>
            <a:r>
              <a:rPr lang="sl-SI" sz="1600" dirty="0" smtClean="0"/>
              <a:t>. Čeprav so </a:t>
            </a:r>
            <a:r>
              <a:rPr lang="sl-SI" sz="1600" dirty="0" smtClean="0"/>
              <a:t>bili </a:t>
            </a:r>
            <a:r>
              <a:rPr lang="sl-SI" sz="1600" dirty="0" smtClean="0"/>
              <a:t>zaradi ukrepov za preprečevanje širjenja COVID-19 telesno dejavni manj, so ocenili, da so kljub temu </a:t>
            </a:r>
            <a:r>
              <a:rPr lang="sl-SI" sz="1600" b="1" dirty="0" smtClean="0"/>
              <a:t>izboljšali aerobno vzdržljivost, vzdržljivost v moči in gibljivost. Izboljšali</a:t>
            </a:r>
            <a:r>
              <a:rPr lang="sl-SI" sz="1600" b="1" dirty="0" smtClean="0"/>
              <a:t> so sestavo telesa, način prehranjevanja in pričeli izvajali dihalne in druge sprostilne tehnike</a:t>
            </a:r>
            <a:r>
              <a:rPr lang="sl-SI" sz="1600" dirty="0" smtClean="0"/>
              <a:t>. </a:t>
            </a:r>
            <a:r>
              <a:rPr lang="sl-SI" sz="1600" b="1" dirty="0" smtClean="0"/>
              <a:t>Z izvedbo so bili zelo zadovoljni. 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16198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1;p14"/>
          <p:cNvSpPr txBox="1">
            <a:spLocks/>
          </p:cNvSpPr>
          <p:nvPr/>
        </p:nvSpPr>
        <p:spPr>
          <a:xfrm>
            <a:off x="1751992" y="104474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l-SI" sz="4000" dirty="0" smtClean="0">
                <a:latin typeface="Calibri "/>
              </a:rPr>
              <a:t>Analiza </a:t>
            </a:r>
            <a:r>
              <a:rPr lang="sl-SI" sz="4000" dirty="0" smtClean="0">
                <a:latin typeface="Calibri "/>
              </a:rPr>
              <a:t>2020-21</a:t>
            </a:r>
            <a:endParaRPr lang="sl-SI" sz="4000" dirty="0">
              <a:latin typeface="Calibri 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5" y="900145"/>
            <a:ext cx="816000" cy="816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834390" y="1738729"/>
            <a:ext cx="765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Tabela 1.</a:t>
            </a:r>
          </a:p>
          <a:p>
            <a:r>
              <a:rPr lang="sl-SI" i="1" dirty="0"/>
              <a:t>Analiza statistično značilnih razlik (t-test) med rezultati </a:t>
            </a:r>
            <a:r>
              <a:rPr lang="sl-SI" i="1" dirty="0" smtClean="0"/>
              <a:t>meritev </a:t>
            </a:r>
            <a:r>
              <a:rPr lang="sl-SI" i="1" dirty="0"/>
              <a:t>(N=99; </a:t>
            </a:r>
            <a:r>
              <a:rPr lang="sl-SI" i="1" dirty="0" err="1"/>
              <a:t>Np</a:t>
            </a:r>
            <a:r>
              <a:rPr lang="sl-SI" i="1" dirty="0"/>
              <a:t>=189)</a:t>
            </a:r>
            <a:endParaRPr lang="en-GB" i="1" dirty="0"/>
          </a:p>
          <a:p>
            <a:r>
              <a:rPr lang="sl-SI" i="1" dirty="0" smtClean="0"/>
              <a:t> </a:t>
            </a:r>
            <a:r>
              <a:rPr lang="sl-SI" i="1" dirty="0"/>
              <a:t>začetnega in končnega stanja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" y="2385060"/>
            <a:ext cx="7343662" cy="2590800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775825" y="5078997"/>
            <a:ext cx="7364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 smtClean="0"/>
              <a:t>Analiza razlik med začetnimi in končnimi meritvami v </a:t>
            </a:r>
            <a:r>
              <a:rPr lang="sl-SI" sz="1600" b="1" dirty="0"/>
              <a:t>letu </a:t>
            </a:r>
            <a:r>
              <a:rPr lang="sl-SI" sz="1600" b="1" dirty="0" smtClean="0"/>
              <a:t>2020-21 je potrdila, da so vključeni izboljšali sestavo telesa, aerobno vzdržljivost in vzdržljivost v moči. 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7810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6" y="1505975"/>
            <a:ext cx="548700" cy="671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7" name="Google Shape;81;p14"/>
          <p:cNvSpPr txBox="1">
            <a:spLocks/>
          </p:cNvSpPr>
          <p:nvPr/>
        </p:nvSpPr>
        <p:spPr>
          <a:xfrm>
            <a:off x="754342" y="949074"/>
            <a:ext cx="7858433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l-SI" sz="3000" dirty="0" smtClean="0">
                <a:latin typeface="Calibri "/>
              </a:rPr>
              <a:t>Fokusne </a:t>
            </a:r>
            <a:r>
              <a:rPr lang="sl-SI" sz="3000" dirty="0" smtClean="0">
                <a:latin typeface="Calibri "/>
              </a:rPr>
              <a:t>teme in </a:t>
            </a:r>
            <a:r>
              <a:rPr lang="sl-SI" sz="3000" dirty="0" smtClean="0">
                <a:latin typeface="Calibri "/>
              </a:rPr>
              <a:t>telovadbe v 2021-22</a:t>
            </a:r>
            <a:endParaRPr lang="sl-SI" sz="3000" dirty="0">
              <a:latin typeface="Calibri 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75" y="918972"/>
            <a:ext cx="816000" cy="8160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838727" y="1855898"/>
          <a:ext cx="7389586" cy="386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773">
                  <a:extLst>
                    <a:ext uri="{9D8B030D-6E8A-4147-A177-3AD203B41FA5}">
                      <a16:colId xmlns:a16="http://schemas.microsoft.com/office/drawing/2014/main" val="3158036229"/>
                    </a:ext>
                  </a:extLst>
                </a:gridCol>
                <a:gridCol w="2908069">
                  <a:extLst>
                    <a:ext uri="{9D8B030D-6E8A-4147-A177-3AD203B41FA5}">
                      <a16:colId xmlns:a16="http://schemas.microsoft.com/office/drawing/2014/main" val="1527517873"/>
                    </a:ext>
                  </a:extLst>
                </a:gridCol>
                <a:gridCol w="3680744">
                  <a:extLst>
                    <a:ext uri="{9D8B030D-6E8A-4147-A177-3AD203B41FA5}">
                      <a16:colId xmlns:a16="http://schemas.microsoft.com/office/drawing/2014/main" val="291343841"/>
                    </a:ext>
                  </a:extLst>
                </a:gridCol>
              </a:tblGrid>
              <a:tr h="510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Teden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Tema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Naziv telovadbe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01103320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1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Določi svoj energijski vnos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Telovadba za dva deci Koka Kole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77464600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Redni obroki za energijo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Telovadba za en kapučino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82364849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Izbiraj zdrave tekočine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Telovadba za dva deci vina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54081645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Loči dobra in slaba hranila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Telovadba za tri vrstice čokolade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10767529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Ogljikovi hidrati so goriva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Telovadba za en burek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45772327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Maščobe so za zdravje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Telovadba za en sladoled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73754669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Beljakovine so za gradnjo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Telovadba za kos pice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2856080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Superhranila?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Telovadba za dlan arašidov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70943967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Triki za izboljšanje spanja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Telovadba za paličico in pol </a:t>
                      </a:r>
                      <a:r>
                        <a:rPr lang="sl-SI" sz="2000" dirty="0" err="1">
                          <a:effectLst/>
                        </a:rPr>
                        <a:t>Twixa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93290917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10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Metode za sprostitev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effectLst/>
                        </a:rPr>
                        <a:t>Telovadba za deset piškotov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72473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5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6" y="1505975"/>
            <a:ext cx="548700" cy="671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7" name="Google Shape;81;p14"/>
          <p:cNvSpPr txBox="1">
            <a:spLocks/>
          </p:cNvSpPr>
          <p:nvPr/>
        </p:nvSpPr>
        <p:spPr>
          <a:xfrm>
            <a:off x="668852" y="945099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0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l-SI" sz="3200" dirty="0" smtClean="0">
                <a:latin typeface="Calibri "/>
              </a:rPr>
              <a:t>Uporabna spletna aplikacija</a:t>
            </a:r>
            <a:endParaRPr lang="sl-SI" sz="3200" dirty="0">
              <a:latin typeface="Calibri 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75" y="918972"/>
            <a:ext cx="816000" cy="816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77" y="1876508"/>
            <a:ext cx="7746198" cy="39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382</Words>
  <Application>Microsoft Office PowerPoint</Application>
  <PresentationFormat>Diaprojekcija na zaslonu (4:3)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</vt:lpstr>
      <vt:lpstr>Calibri Light</vt:lpstr>
      <vt:lpstr>Montserrat</vt:lpstr>
      <vt:lpstr>Times New Roman</vt:lpstr>
      <vt:lpstr>Officeova tema</vt:lpstr>
      <vt:lpstr>Si „IN“?</vt:lpstr>
      <vt:lpstr>Sem „IN“,  zdravo ŽIVIM“!</vt:lpstr>
      <vt:lpstr>Animacijski program za spodbujanje zdravega življenjskega sloga in izboljšanje gibalne učinkovitosti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Bodi „IN“, in se vpiši  v program pri svojemu učitelju Športa!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„IN“?</dc:title>
  <dc:creator>Majerič, Matej</dc:creator>
  <cp:lastModifiedBy>Majerič, Matej</cp:lastModifiedBy>
  <cp:revision>45</cp:revision>
  <cp:lastPrinted>2019-02-07T10:37:26Z</cp:lastPrinted>
  <dcterms:created xsi:type="dcterms:W3CDTF">2019-01-31T09:57:24Z</dcterms:created>
  <dcterms:modified xsi:type="dcterms:W3CDTF">2021-08-26T10:44:28Z</dcterms:modified>
</cp:coreProperties>
</file>